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71"/>
    <a:srgbClr val="0D7EC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AEABE56-C871-45B6-BCC3-1220A77A47E3}" v="3" dt="2024-01-17T14:36:47.35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4" d="100"/>
          <a:sy n="64" d="100"/>
        </p:scale>
        <p:origin x="712" y="5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7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0C4F3E-7034-6318-279D-371AE7EE52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43D704-121C-B7ED-383C-97565324CD7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E1F0E9-C5FB-E033-D946-80F63DF17A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912F7-70C5-9D4F-5E12-5784B7BF89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DB53C2-0F71-6E92-8D41-56C045D7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85346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1101A5-465F-82F1-FC7F-9905987F02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3A34CB4-D4E8-71C6-1B9E-715385F85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87CAC-053A-9473-FF82-4D54564007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9A50B0-2BDE-CCB8-3DDE-C5C51A5400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F03DFD-C584-EADF-F1AC-74DFA1477B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755167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9F86500-5B90-E302-4E08-378E322A90C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358F7D9-E2D2-B399-1E9A-A4E6A3650D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579F576-C439-200C-988C-1D22C47FE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F4046B-6E38-E6D3-8FB5-BFBE02861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670785-E61B-4B4E-4122-679743B2B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084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8BEA50-693F-177B-8418-C309FAB728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37EE1C-7F19-34D8-F61F-A744125E98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FC9601-1335-2112-7049-CD98FEEF83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7326790-C504-867B-D403-2F4E3F96BF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77C0CE-4DA3-A00D-7783-BF790AB5B1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909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C2A012-3C13-FF70-6003-EAC821E99A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5E945B-2DFF-2724-5C71-108B391617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96664-5250-5800-51A6-65DB709B4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0FFE7C-3D3C-BE86-DDFC-1474918BD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2F826A-F5F8-673E-1325-4C0E55AED7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451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2FD463-373A-0521-D8D4-17186942E2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3BC57C-2048-E304-F4A8-16000646EF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67C05F-094C-DBEB-999D-9499BCDC73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205713-F27F-3349-EFF2-7B1CF25FA6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4CBC5B-D96C-4E9D-DC06-8F8DDCE8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EC8EC9-1CF4-1591-F411-9DBAE1AD23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53428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C2413C-1A26-3671-322F-CB987652E0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E86514F-7123-1AF9-821E-5AFE11CFEA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76F58C-FED2-8C55-BA7F-F41CCA40D4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6781AA9-37AC-AFEB-3099-C3348CFBF0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1033921-B59C-B5CE-AD49-A7161A806DB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D637748-06A2-4B67-CF35-10AEEBAA5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175F17C-9204-42AD-4B2F-9F73C707EF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9EE453C-C81F-0F62-1DF5-1025E608C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297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0863EB-75F1-57FB-6119-E1BFF2C57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00C5FC7-1487-685D-6FDD-53897280C5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2E97EB6-A8DD-4310-B7D3-DB3936EF8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C7850AB-C2FB-3C4D-FDE9-32296D3831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32130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DBEAE2-5C92-EB2F-BC5A-C7531315DD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E4AED23-FC38-443F-B937-EF3ED40104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D2FBC8D-5748-1060-1AFC-E440D75F93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31325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7A57-AF6B-E36C-65B9-AD62052C64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DB76A9-59C7-3FB4-4F8E-561A884BA0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EFF2D1B-F1B1-DDA7-E16A-F160B46B06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575828-93E8-1F7D-1FE8-B270FC3F3B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C3D3C2A-5A75-E419-650B-E37755D34A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58136B-006E-FE92-5B4A-D02C8F3A65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57737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46797B-03AD-DABA-9285-497CF4CF43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55F2FF-C267-2A21-F148-E60CB02D96B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E5984D6-955D-805D-7C5A-5DFAD826FB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91F3A7-D2B1-6D5E-6F75-1CD882F022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5C4CD4-9984-400C-BD61-05C88CC44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6628F3-91BD-8BD3-13F1-A8ECDB398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145329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06CDD6C-CB24-ECF5-1292-87F0F045E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0BB24F-3B85-36D5-04D9-FE51E1F05E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55958D-1882-AF92-C3A2-EF8B182A1D6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8C11F0-D719-450A-ABD8-4F23037C0BBC}" type="datetimeFigureOut">
              <a:rPr lang="en-GB" smtClean="0"/>
              <a:t>07/01/2025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AFFB1-F473-23E3-1EBE-2D3737FC4A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ABEB1E-4F56-DD33-AA58-0668897FF2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FF6356-E9D6-4A18-BEB7-C27DD75257C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449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A close-up of a white surface">
            <a:extLst>
              <a:ext uri="{FF2B5EF4-FFF2-40B4-BE49-F238E27FC236}">
                <a16:creationId xmlns:a16="http://schemas.microsoft.com/office/drawing/2014/main" id="{4DDDA27F-0F0E-6190-45DD-598F733F94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1382B89-A08A-93D5-B1AF-D8BF93700D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92729" y="3730643"/>
            <a:ext cx="6606540" cy="681448"/>
          </a:xfrm>
        </p:spPr>
        <p:txBody>
          <a:bodyPr anchor="ctr">
            <a:noAutofit/>
          </a:bodyPr>
          <a:lstStyle/>
          <a:p>
            <a:r>
              <a:rPr lang="en-GB" sz="4000" b="1" dirty="0">
                <a:ln w="28575">
                  <a:solidFill>
                    <a:srgbClr val="0D7EC1"/>
                  </a:solidFill>
                </a:ln>
                <a:noFill/>
                <a:latin typeface="Poppins" panose="00000800000000000000" pitchFamily="2" charset="0"/>
                <a:cs typeface="Poppins" panose="00000800000000000000" pitchFamily="2" charset="0"/>
              </a:rPr>
              <a:t>[Date], [Time]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F6C74AF-75B6-FEFF-3849-05D9C0210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320642" y="4608716"/>
            <a:ext cx="5550715" cy="928017"/>
          </a:xfrm>
        </p:spPr>
        <p:txBody>
          <a:bodyPr>
            <a:normAutofit fontScale="85000" lnSpcReduction="10000"/>
          </a:bodyPr>
          <a:lstStyle/>
          <a:p>
            <a:pPr>
              <a:lnSpc>
                <a:spcPct val="110000"/>
              </a:lnSpc>
            </a:pPr>
            <a:r>
              <a:rPr lang="en-GB" sz="2800" dirty="0">
                <a:solidFill>
                  <a:srgbClr val="0D7EC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Drop by anytime to find out how you can save money and live well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66E80B52-59AC-9357-55D2-1C8AF82E0B32}"/>
              </a:ext>
            </a:extLst>
          </p:cNvPr>
          <p:cNvSpPr txBox="1">
            <a:spLocks/>
          </p:cNvSpPr>
          <p:nvPr/>
        </p:nvSpPr>
        <p:spPr>
          <a:xfrm>
            <a:off x="3320642" y="5733358"/>
            <a:ext cx="5550715" cy="9280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2800" b="1" dirty="0">
                <a:solidFill>
                  <a:srgbClr val="0D7EC1"/>
                </a:solidFill>
              </a:rPr>
              <a:t>[Location]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AEA5C0-E79F-CD25-BD53-BA8DD90C9598}"/>
              </a:ext>
            </a:extLst>
          </p:cNvPr>
          <p:cNvSpPr/>
          <p:nvPr/>
        </p:nvSpPr>
        <p:spPr>
          <a:xfrm>
            <a:off x="4883790" y="3254928"/>
            <a:ext cx="2424418" cy="45719"/>
          </a:xfrm>
          <a:prstGeom prst="rect">
            <a:avLst/>
          </a:prstGeom>
          <a:solidFill>
            <a:srgbClr val="0D7EC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C61176D2-EFE8-CE83-6D2A-4A6F501477F3}"/>
              </a:ext>
            </a:extLst>
          </p:cNvPr>
          <p:cNvSpPr txBox="1">
            <a:spLocks/>
          </p:cNvSpPr>
          <p:nvPr/>
        </p:nvSpPr>
        <p:spPr>
          <a:xfrm>
            <a:off x="2792729" y="1509046"/>
            <a:ext cx="6606540" cy="157055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000" b="1" dirty="0">
                <a:ln w="28575">
                  <a:noFill/>
                </a:ln>
                <a:solidFill>
                  <a:srgbClr val="0D7EC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MEET YOUR</a:t>
            </a:r>
          </a:p>
          <a:p>
            <a:r>
              <a:rPr lang="en-GB" sz="4000" b="1" dirty="0">
                <a:ln w="28575">
                  <a:noFill/>
                </a:ln>
                <a:solidFill>
                  <a:srgbClr val="004671"/>
                </a:solidFill>
                <a:latin typeface="Poppins" panose="00000800000000000000" pitchFamily="2" charset="0"/>
                <a:cs typeface="Poppins" panose="00000800000000000000" pitchFamily="2" charset="0"/>
              </a:rPr>
              <a:t>EMPLOYEE BENEFITS</a:t>
            </a:r>
          </a:p>
        </p:txBody>
      </p:sp>
      <p:pic>
        <p:nvPicPr>
          <p:cNvPr id="10" name="Picture 9" descr="Blue letters on a black background&#10;&#10;Description automatically generated">
            <a:extLst>
              <a:ext uri="{FF2B5EF4-FFF2-40B4-BE49-F238E27FC236}">
                <a16:creationId xmlns:a16="http://schemas.microsoft.com/office/drawing/2014/main" id="{EC1BA91B-94E1-53CD-0EAA-07C57A7CCA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4844" y="696285"/>
            <a:ext cx="2202311" cy="487237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E38C3963-7763-8F8B-A203-A4CF1DBC3B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4214" y="-2112884"/>
            <a:ext cx="3497265" cy="377027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150FD54-48E5-F4B9-E028-2571B0AE6BA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19103" y="3620667"/>
            <a:ext cx="5379164" cy="647466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658D2011-04C3-8F20-F536-F3349EA11C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24" y="5074931"/>
            <a:ext cx="4864512" cy="4864512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ECD5E8A7-2625-8278-E370-D6C6F1232C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8624" y="-1955047"/>
            <a:ext cx="3853092" cy="5350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3634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</TotalTime>
  <Words>27</Words>
  <Application>Microsoft Office PowerPoint</Application>
  <PresentationFormat>Widescreen</PresentationFormat>
  <Paragraphs>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Poppins</vt:lpstr>
      <vt:lpstr>Office Theme</vt:lpstr>
      <vt:lpstr>[Date], [Time]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 6 MAY</dc:title>
  <dc:creator>NICEFORO Benjamin</dc:creator>
  <cp:lastModifiedBy>GANNAWAY Melissa</cp:lastModifiedBy>
  <cp:revision>4</cp:revision>
  <dcterms:created xsi:type="dcterms:W3CDTF">2024-01-17T14:12:02Z</dcterms:created>
  <dcterms:modified xsi:type="dcterms:W3CDTF">2025-01-07T16:20:59Z</dcterms:modified>
</cp:coreProperties>
</file>